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5" r:id="rId6"/>
    <p:sldId id="266" r:id="rId7"/>
    <p:sldId id="267" r:id="rId8"/>
    <p:sldId id="272" r:id="rId9"/>
    <p:sldId id="273" r:id="rId10"/>
    <p:sldId id="274" r:id="rId11"/>
    <p:sldId id="275" r:id="rId12"/>
    <p:sldId id="276" r:id="rId13"/>
    <p:sldId id="284" r:id="rId14"/>
    <p:sldId id="281" r:id="rId15"/>
    <p:sldId id="282" r:id="rId16"/>
    <p:sldId id="277" r:id="rId17"/>
    <p:sldId id="278" r:id="rId18"/>
    <p:sldId id="279" r:id="rId19"/>
    <p:sldId id="280" r:id="rId20"/>
    <p:sldId id="283" r:id="rId21"/>
    <p:sldId id="285" r:id="rId22"/>
    <p:sldId id="286" r:id="rId23"/>
    <p:sldId id="287" r:id="rId24"/>
    <p:sldId id="288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94" autoAdjust="0"/>
  </p:normalViewPr>
  <p:slideViewPr>
    <p:cSldViewPr snapToGrid="0">
      <p:cViewPr varScale="1">
        <p:scale>
          <a:sx n="117" d="100"/>
          <a:sy n="117" d="100"/>
        </p:scale>
        <p:origin x="-30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5/2/2017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5/2/2017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12188826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-1" y="5102352"/>
            <a:ext cx="12188826" cy="17556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286000"/>
            <a:ext cx="9601200" cy="1517904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959352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56B7-329B-4E98-A7DE-1095F29C9987}" type="datetime1">
              <a:rPr lang="en-US" smtClean="0"/>
              <a:t>5/2/2017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EAD2-84F0-424D-85FA-C85CE5D7B84D}" type="datetime1">
              <a:rPr lang="en-US" smtClean="0"/>
              <a:t>5/2/2017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A335-28DE-461F-86D4-4A540BEA59B0}" type="datetime1">
              <a:rPr lang="en-US" smtClean="0"/>
              <a:t>5/2/2017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432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130552"/>
            <a:ext cx="9601200" cy="2359152"/>
          </a:xfrm>
        </p:spPr>
        <p:txBody>
          <a:bodyPr anchor="b">
            <a:normAutofit/>
          </a:bodyPr>
          <a:lstStyle>
            <a:lvl1pPr algn="ctr">
              <a:defRPr sz="5400" b="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572000"/>
            <a:ext cx="9601200" cy="841248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F9C1-51F7-4E92-A279-1FFCE980DDD9}" type="datetime1">
              <a:rPr lang="en-US" smtClean="0"/>
              <a:t>5/2/2017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038D-FDC8-4BB1-AD53-DEF36236CCF5}" type="datetime1">
              <a:rPr lang="en-US" smtClean="0"/>
              <a:t>5/2/2017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29E3-7C8F-407D-B4C1-8AD873D40758}" type="datetime1">
              <a:rPr lang="en-US" smtClean="0"/>
              <a:t>5/2/2017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05C7-DA32-47E3-8E60-0B60D86BAF89}" type="datetime1">
              <a:rPr lang="en-US" smtClean="0"/>
              <a:t>5/2/2017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88826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9260F-252E-49E9-8B36-9D774100BA25}" type="datetime1">
              <a:rPr lang="en-US" smtClean="0"/>
              <a:t>5/2/2017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8952"/>
            <a:ext cx="6629400" cy="533095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DA44-6BB8-4FCD-946A-1E2EFA3D1A5F}" type="datetime1">
              <a:rPr lang="en-US" smtClean="0"/>
              <a:t>5/2/2017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301752" y="502920"/>
            <a:ext cx="6702552" cy="584301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C8DE-E6DB-42D9-BE6D-D9F39E19B42A}" type="datetime1">
              <a:rPr lang="en-US" smtClean="0"/>
              <a:t>5/2/2017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83680"/>
            <a:ext cx="12188826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A66FFC4-1542-4DAA-837B-D6921D33E8CC}" type="datetime1">
              <a:rPr lang="en-US" smtClean="0"/>
              <a:pPr/>
              <a:t>5/2/2017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lt-LT" dirty="0" smtClean="0"/>
              <a:t>PlayDB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 smtClean="0"/>
              <a:t>Karolis medekša iib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3000" y="2581529"/>
            <a:ext cx="19558000" cy="12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Rezultatas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3" y="680248"/>
            <a:ext cx="11653331" cy="57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8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Krovimosi animacija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047750"/>
            <a:ext cx="104584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9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Krovimosi animacija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635" y="3580039"/>
            <a:ext cx="4867470" cy="12777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635" y="1014984"/>
            <a:ext cx="4852435" cy="985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20" y="680248"/>
            <a:ext cx="5051516" cy="44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5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Paieškos puslapis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680247"/>
            <a:ext cx="5557701" cy="2231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2994251"/>
            <a:ext cx="9972675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19" y="4648611"/>
            <a:ext cx="99726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0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Paieškos puslapis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059316"/>
            <a:ext cx="91154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Paieškos puslapis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891267"/>
            <a:ext cx="8717280" cy="48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6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Paieškos puslapis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5" y="680248"/>
            <a:ext cx="8794272" cy="55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Žaidimo aprašo puslapis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680248"/>
            <a:ext cx="6486525" cy="429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795141"/>
            <a:ext cx="6781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Žaidimo aprašo puslapis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88" y="1117813"/>
            <a:ext cx="10932623" cy="48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2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Žaidimo aprašo puslapis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81175"/>
            <a:ext cx="5905500" cy="3181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02" y="759278"/>
            <a:ext cx="2616091" cy="5689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095" y="759278"/>
            <a:ext cx="3052884" cy="56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Bootstrap framework‘as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2" y="2128637"/>
            <a:ext cx="11182515" cy="3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Žaidimų istorijos puslapis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635470"/>
            <a:ext cx="7491806" cy="32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1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Ekrano paveikslėlių paieška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08" y="4246109"/>
            <a:ext cx="9458325" cy="2333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4" y="1029380"/>
            <a:ext cx="114776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0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traštė 1"/>
          <p:cNvSpPr>
            <a:spLocks noGrp="1"/>
          </p:cNvSpPr>
          <p:nvPr>
            <p:ph type="ctrTitle"/>
          </p:nvPr>
        </p:nvSpPr>
        <p:spPr>
          <a:xfrm>
            <a:off x="1246414" y="432707"/>
            <a:ext cx="9601200" cy="1517904"/>
          </a:xfrm>
        </p:spPr>
        <p:txBody>
          <a:bodyPr/>
          <a:lstStyle/>
          <a:p>
            <a:r>
              <a:rPr lang="lt-LT" dirty="0" smtClean="0"/>
              <a:t>Ačiū už dėmesį </a:t>
            </a:r>
            <a:r>
              <a:rPr lang="lt-LT" dirty="0" smtClean="0">
                <a:sym typeface="Wingdings" panose="05000000000000000000" pitchFamily="2" charset="2"/>
              </a:rPr>
              <a:t>:)</a:t>
            </a:r>
            <a:endParaRPr lang="lt-LT" dirty="0"/>
          </a:p>
        </p:txBody>
      </p:sp>
      <p:sp>
        <p:nvSpPr>
          <p:cNvPr id="3" name="Antrinis pavadinima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t-L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06" y="1909081"/>
            <a:ext cx="6116572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8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Bootstrap framework‘as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700784"/>
            <a:ext cx="86772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0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447040"/>
            <a:ext cx="9509760" cy="1233424"/>
          </a:xfrm>
        </p:spPr>
        <p:txBody>
          <a:bodyPr/>
          <a:lstStyle/>
          <a:p>
            <a:r>
              <a:rPr lang="lt-LT" dirty="0" smtClean="0"/>
              <a:t>Bootstrap framework‘as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3038379"/>
            <a:ext cx="8252052" cy="2921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836" y="3038379"/>
            <a:ext cx="3429001" cy="3339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3" y="2059835"/>
            <a:ext cx="11877676" cy="8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GiantBomb API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6087" y="2245921"/>
            <a:ext cx="1119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 smtClean="0"/>
              <a:t>Kreipimasis į API:</a:t>
            </a:r>
          </a:p>
          <a:p>
            <a:r>
              <a:rPr lang="lt-LT" dirty="0" smtClean="0"/>
              <a:t>https</a:t>
            </a:r>
            <a:r>
              <a:rPr lang="lt-LT" dirty="0"/>
              <a:t>://www.giantbomb.com/api/search/?api_key</a:t>
            </a:r>
            <a:r>
              <a:rPr lang="lt-LT" dirty="0" smtClean="0"/>
              <a:t>={API_KEY}&amp;format=json&amp;query=uncharted&amp;resources=game</a:t>
            </a:r>
            <a:endParaRPr lang="lt-LT" dirty="0"/>
          </a:p>
        </p:txBody>
      </p:sp>
      <p:sp>
        <p:nvSpPr>
          <p:cNvPr id="7" name="TextBox 6"/>
          <p:cNvSpPr txBox="1"/>
          <p:nvPr/>
        </p:nvSpPr>
        <p:spPr>
          <a:xfrm>
            <a:off x="906087" y="3251366"/>
            <a:ext cx="111972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 smtClean="0"/>
              <a:t>Gauti rezultati:</a:t>
            </a:r>
          </a:p>
          <a:p>
            <a:pPr lvl="0"/>
            <a:r>
              <a:rPr lang="lt-LT" altLang="lt-LT" dirty="0">
                <a:latin typeface="Arial Unicode MS"/>
              </a:rPr>
              <a:t>{"error":"OK","limit":10,"offset":0,"number_of_page_results":10,"number_of_total_results":17,"status_code":1,"results":[{"aliases":"Uncharted 3: Drakes Deception","api_detail_url":"https:\/\/www.giantbomb.com\/api\/game\/3030-32982\/","date_added":"2010-10-25 11:35:45","date_last_updated":"2016-07-18 05:48:36","deck":"On an expedition to find the mythical</a:t>
            </a:r>
            <a:r>
              <a:rPr lang="lt-LT" altLang="lt-LT" sz="1400" dirty="0"/>
              <a:t> </a:t>
            </a:r>
            <a:r>
              <a:rPr lang="lt-LT" altLang="lt-LT" sz="1400" dirty="0" smtClean="0"/>
              <a:t>......}]}</a:t>
            </a:r>
            <a:endParaRPr lang="lt-LT" altLang="lt-LT" sz="4000" dirty="0">
              <a:latin typeface="Arial" panose="020B0604020202020204" pitchFamily="34" charset="0"/>
            </a:endParaRPr>
          </a:p>
          <a:p>
            <a:endParaRPr lang="lt-LT" dirty="0" smtClean="0"/>
          </a:p>
          <a:p>
            <a:endParaRPr lang="lt-LT" dirty="0" smtClean="0"/>
          </a:p>
        </p:txBody>
      </p:sp>
    </p:spTree>
    <p:extLst>
      <p:ext uri="{BB962C8B-B14F-4D97-AF65-F5344CB8AC3E}">
        <p14:creationId xmlns:p14="http://schemas.microsoft.com/office/powerpoint/2010/main" val="39796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GiantBomb API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680248"/>
            <a:ext cx="64198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2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Kreipimasis į API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970599"/>
            <a:ext cx="10463253" cy="1842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4423001"/>
            <a:ext cx="8434347" cy="15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Kreipimasis į API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" y="1228044"/>
            <a:ext cx="11253033" cy="50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4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120" y="-553176"/>
            <a:ext cx="9509760" cy="1233424"/>
          </a:xfrm>
        </p:spPr>
        <p:txBody>
          <a:bodyPr/>
          <a:lstStyle/>
          <a:p>
            <a:r>
              <a:rPr lang="lt-LT" dirty="0" smtClean="0"/>
              <a:t>Puslapio išvaizdos tvarkymas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248"/>
            <a:ext cx="9403896" cy="55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8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 Design Teal 16x9">
  <a:themeElements>
    <a:clrScheme name="Custom 20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CCC701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al banded presentation (widescreen).potx" id="{B406ACAC-00B1-42BF-BB2F-E3D15ABECF6C}" vid="{0B02E048-6427-466F-87B7-97BF0689D5BD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AC2023F-644C-4F7E-8E8C-CDBE4A63C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65A2C9-CB67-4F36-A412-EEC1AD297F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B0D886-CB8D-4564-A797-C05BC7D513A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Teal banded presentation (widescreen)</Template>
  <TotalTime>94</TotalTime>
  <Words>138</Words>
  <Application>Microsoft Office PowerPoint</Application>
  <PresentationFormat>Pasirinktinai</PresentationFormat>
  <Paragraphs>27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Skaidrių pavadinimai</vt:lpstr>
      </vt:variant>
      <vt:variant>
        <vt:i4>22</vt:i4>
      </vt:variant>
    </vt:vector>
  </HeadingPairs>
  <TitlesOfParts>
    <vt:vector size="23" baseType="lpstr">
      <vt:lpstr>Banded Design Teal 16x9</vt:lpstr>
      <vt:lpstr>PlayDB</vt:lpstr>
      <vt:lpstr>Bootstrap framework‘as</vt:lpstr>
      <vt:lpstr>Bootstrap framework‘as</vt:lpstr>
      <vt:lpstr>Bootstrap framework‘as</vt:lpstr>
      <vt:lpstr>GiantBomb API</vt:lpstr>
      <vt:lpstr>GiantBomb API</vt:lpstr>
      <vt:lpstr>Kreipimasis į API</vt:lpstr>
      <vt:lpstr>Kreipimasis į API</vt:lpstr>
      <vt:lpstr>Puslapio išvaizdos tvarkymas</vt:lpstr>
      <vt:lpstr>Rezultatas</vt:lpstr>
      <vt:lpstr>Krovimosi animacija</vt:lpstr>
      <vt:lpstr>Krovimosi animacija</vt:lpstr>
      <vt:lpstr>Paieškos puslapis</vt:lpstr>
      <vt:lpstr>Paieškos puslapis</vt:lpstr>
      <vt:lpstr>Paieškos puslapis</vt:lpstr>
      <vt:lpstr>Paieškos puslapis</vt:lpstr>
      <vt:lpstr>Žaidimo aprašo puslapis</vt:lpstr>
      <vt:lpstr>Žaidimo aprašo puslapis</vt:lpstr>
      <vt:lpstr>Žaidimo aprašo puslapis</vt:lpstr>
      <vt:lpstr>Žaidimų istorijos puslapis</vt:lpstr>
      <vt:lpstr>Ekrano paveikslėlių paieška</vt:lpstr>
      <vt:lpstr>Ačiū už dėmesį :)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Karolis</dc:creator>
  <cp:lastModifiedBy>Mok</cp:lastModifiedBy>
  <cp:revision>36</cp:revision>
  <dcterms:created xsi:type="dcterms:W3CDTF">2017-04-30T10:56:12Z</dcterms:created>
  <dcterms:modified xsi:type="dcterms:W3CDTF">2017-05-02T13:52:09Z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